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018" r:id="rId4"/>
    <p:sldId id="1043" r:id="rId5"/>
    <p:sldId id="1044" r:id="rId6"/>
    <p:sldId id="1017" r:id="rId7"/>
    <p:sldId id="1042" r:id="rId8"/>
    <p:sldId id="1038" r:id="rId9"/>
    <p:sldId id="1019" r:id="rId10"/>
    <p:sldId id="1024" r:id="rId11"/>
    <p:sldId id="1025" r:id="rId12"/>
    <p:sldId id="1026" r:id="rId13"/>
    <p:sldId id="1027" r:id="rId14"/>
    <p:sldId id="1045" r:id="rId15"/>
    <p:sldId id="1032" r:id="rId16"/>
    <p:sldId id="1034" r:id="rId17"/>
    <p:sldId id="1035" r:id="rId18"/>
    <p:sldId id="1046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外国作家作品研习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  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大卫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·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科波菲尔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1268760"/>
          <a:ext cx="11521280" cy="3011939"/>
        </p:xfrm>
        <a:graphic>
          <a:graphicData uri="http://schemas.openxmlformats.org/drawingml/2006/table">
            <a:tbl>
              <a:tblPr firstRow="1" firstCol="1" bandRow="1"/>
              <a:tblGrid>
                <a:gridCol w="1440159"/>
                <a:gridCol w="10081121"/>
              </a:tblGrid>
              <a:tr h="6023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5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人物形象在小说中起怎样的作用？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小说通过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人物形象揭示了怎样的主题？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请简要分析文中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这一人物形象的艺术价值。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对塑造主要人物有什么作用？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2792239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是小说中常见的一种叙事视角，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有时也许有作者的影子或者作者就是原型，但作品中的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是一个虚构的形象，不能与作者等同，这是最基本的认识。从人称上看，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属于第一人称，以身临其境、耳闻目睹的口吻来叙事描写议论抒情，其基本作用是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真实可信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真切感人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，但在特定题目中，根据文本及题目设问的不同，解题应该有更具体的考量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归纳起来，关于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的作用的考查，大致可以从以下几个角度进行综合考察：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结构上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作为全文线索，贯串全文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串连起片断故事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，使全文条理清晰，结构严谨。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是贯串作品始终的一条重要线索，推动故事情节发展，使作品结构更加严谨。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情节上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参与到故事中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作为故事的参与者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见证者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叙述者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，能推动故事情节发展。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形象塑造上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对人物的态度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褒贬爱憎及其转变等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，能更好地衬托主要人物，突出人物形象，使形象更丰满、更高大、更感人，性格更鲜明。通过塑造人物形象来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表现某种价值观、道德观或品行；通过人物的命运发展来反映某种社会现状，讽刺或揭露社会的不公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；借助人物形象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表达作者的某种主张或寄托作者的某种情感。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主题表达上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的言行表现及内心感触等能揭示主旨，深化作品主题。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表达效果上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地反映人物心理，抒发感情；使叙述亲切自然，能自由地表达思想感情，给读者以真实生动之感。增强文章真实感与可信度；拉近小说人物与读者的距离，让读者走进小说人物的内心世界，产生强烈的情感共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文学类文本阅读拓展提优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P62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2748" y="313951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06267" y="3202470"/>
            <a:ext cx="601648" cy="26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狄更斯的名言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失败是有限的，冒险则是无限的。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不值得看两次的书，也不值得看一次。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善良的人会把生活里的黑暗变成光明。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仁爱先从自己开始，公正则先从别人开始。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世界上能为别人减轻负担的都不是庸庸碌碌之徒。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永远不要把你今天可以做的事留到明天做。延宕是偷光阴的贼。抓住他吧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狄更斯为友巧还债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英国著名作家狄更斯有一位朋友叫詹姆堂森。一天，詹姆堂森凄惨地来见狄更斯，说：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先生，求您帮帮我吧，我的爸爸生病了，我向理查德借了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英镑，他让我一周之内还他，否则就抓我进监狱，可是现在根本弄不到钱。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狄更斯边安慰好朋友，边问他：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理查德是谁？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他是我的老板，一个大商人。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狄更斯说：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你能讲讲理查德的身世吗？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于是，詹姆堂森就把他所知道的理查德的罪恶发迹史告诉了狄更斯。狄更斯想了一会说：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这是一部很好的小说素材，我用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英镑买下了，你明天让理查德来我这取钱吧。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404424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第二天，理查德高兴地来找狄更斯，进门就问：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听说你替詹姆堂森还债了？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那么钱在哪儿，该不是你的房子吧？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当然，比房子小多了，是我手里这支笔。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理查德吃了一惊，他听说过狄更斯的大名。他苦笑着对狄更斯说：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先生，您的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英镑在哪家银行，您写上我自己去取。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理查德先生，今天我请你来，是我对你的动人的富有传奇色彩的发家史产生了兴趣，想请你聊聊成为巨富的经过，我决定把它写成一部小说，这样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英镑很快就会装进你的衣袋里。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理查德一听害怕了，他非常清楚，自己的丑恶之事公之于世会导致什么后果。他连忙对狄更斯说：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尊敬的先生，今天认识您，这价值已远远超过了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英镑的价值，詹姆堂森的债就一笔勾销吧，只求先生不必再写我了。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狄更斯笑了笑说：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好吧，我把这部书的写作权以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英镑卖给你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智慧与策略的价值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沟通的艺术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善用自身优势化解危机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685" y="1124744"/>
            <a:ext cx="11463040" cy="4333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766" y="836712"/>
            <a:ext cx="10800000" cy="52123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58" y="5013176"/>
            <a:ext cx="7272808" cy="1035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9777081" cy="53876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922" y="836712"/>
            <a:ext cx="4522692" cy="7200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3438" y="4869160"/>
            <a:ext cx="2002412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25" y="4653552"/>
            <a:ext cx="999059" cy="4169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733" y="4119363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兴高采烈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兴致勃勃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兴高采烈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：兴致高，情绪热烈。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兴致勃勃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：形容兴趣很浓厚，情绪很高涨的样子。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心情很愉快、兴致很高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兴高采烈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偏重于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，还含有精神高昂的意思。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兴致勃勃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偏重于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，还含有对某一事物产生喜爱的情绪，感兴趣，积极从事等意思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680" y="881561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现场观众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兴高采烈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地欣赏节目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不时发出欢呼声。活动最后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村干部、村民手拉着手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共同跳起了舞蹈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现场氛围欢乐祥和。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为了让我全面了解报社的历史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吕凤坡还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兴致勃勃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地对我讲述了报社创办初期请郭沫若题写报头字的故事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680" y="4184876"/>
            <a:ext cx="1296144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25" y="3090040"/>
            <a:ext cx="999059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733" y="2555851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混为一谈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一概而论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混为一谈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：把不同的事物混在一起，说成是同样的事物。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一概而论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：处理事情或问题不分性质，不加区别，用同一标准来对待或处理。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不加区别地谈论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混为一谈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指把不同的事物混在一起，说成是同样的事物。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一概而论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指用同一标准来对待或处理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多用于否定式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现在仍有不少人把缺芯背景下的缓装或换装与传统意义上的减配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混为一谈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成为当前引发消费者和车企纠纷的诱因。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孙国君表示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每年是否设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GDP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增速指标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要根据当年情况来定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不能简单地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一概而论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一定要设或者一定不设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而是要根据形势变化实时调整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自传体小说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自传体小说是传记体小说的一种，是从主人公自述生平经历和事迹的角度写成的一种传记体小说。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这种小说是作者在亲身经历的真人真事的基础上，运用小说的艺术写法和表达技巧，经过虚构、想象加工而成。它一方面不同于一般的自传和回忆录，另一方面又必须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以作者或自述主人公为原型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31827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8583" y="1461793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349821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小说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之分析第一称叙事的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高考戳考点.EPS" descr="id:21474886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8" name="分析.EPS" descr="id:2147488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20608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3711" y="2636912"/>
          <a:ext cx="11502992" cy="3706830"/>
        </p:xfrm>
        <a:graphic>
          <a:graphicData uri="http://schemas.openxmlformats.org/drawingml/2006/table">
            <a:tbl>
              <a:tblPr firstRow="1" firstCol="1" bandRow="1"/>
              <a:tblGrid>
                <a:gridCol w="1431015"/>
                <a:gridCol w="10071977"/>
              </a:tblGrid>
              <a:tr h="4684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文学作品形象的鉴赏包括鉴赏作品的人物形象与特定物象，其中人物形象又分为主要人物形象与次要人物形象。这三种形象在小说中的作用不同：主要人物形象通常只有一个，是小说刻画的核心对象，往往用来揭示小说的主题；次要人物形象往往用来衬托主要人物形象，作为故事的叙述者、见证者，推动情节发展；特定物象往往是小说的线索，是某种精神的象征物，是主要人物形象的烘托物。对于主要人物形象，命题角度多侧重于概括和分析人物形象的特点；对于次要人物形象和特定物象，命题角度多侧重于对其作用的分析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2558</Words>
  <Application>WPS 演示</Application>
  <PresentationFormat>自定义</PresentationFormat>
  <Paragraphs>80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润无声</cp:lastModifiedBy>
  <cp:revision>383</cp:revision>
  <dcterms:created xsi:type="dcterms:W3CDTF">2020-11-06T05:24:00Z</dcterms:created>
  <dcterms:modified xsi:type="dcterms:W3CDTF">2025-07-03T06:29:29Z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DE72371D55DA4EF3AB1EF68E38EB823B_12</vt:lpwstr>
  </property>
</Properties>
</file>